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66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7A0"/>
    <a:srgbClr val="6397C3"/>
    <a:srgbClr val="BD6558"/>
    <a:srgbClr val="3C485A"/>
    <a:srgbClr val="CAB186"/>
    <a:srgbClr val="64B09D"/>
    <a:srgbClr val="ECECEC"/>
    <a:srgbClr val="2C3441"/>
    <a:srgbClr val="A77CC1"/>
    <a:srgbClr val="F2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3"/>
    <p:restoredTop sz="96405"/>
  </p:normalViewPr>
  <p:slideViewPr>
    <p:cSldViewPr snapToGrid="0">
      <p:cViewPr>
        <p:scale>
          <a:sx n="111" d="100"/>
          <a:sy n="111" d="100"/>
        </p:scale>
        <p:origin x="108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7780-B88D-BC4C-B26C-73872578A8F1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C1500-A5E5-D147-9471-FEF5AF556F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7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C1500-A5E5-D147-9471-FEF5AF556F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1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26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32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6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0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1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42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5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A155-DAF8-C946-AF87-BFCF5E6B62E9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D0CB-D271-F141-9756-CEB7A2936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4E01123E-A1B1-BF38-16C0-E34290B29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133" r="3133"/>
          <a:stretch/>
        </p:blipFill>
        <p:spPr>
          <a:xfrm rot="4813231">
            <a:off x="6195866" y="2208962"/>
            <a:ext cx="7443840" cy="21283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9489DC-AC43-EB39-D310-FB8CBCB5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766" y="237145"/>
            <a:ext cx="5088953" cy="147812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76A248F-9AC0-2883-A43E-6DCD418DF7EC}"/>
              </a:ext>
            </a:extLst>
          </p:cNvPr>
          <p:cNvCxnSpPr>
            <a:cxnSpLocks/>
          </p:cNvCxnSpPr>
          <p:nvPr/>
        </p:nvCxnSpPr>
        <p:spPr>
          <a:xfrm>
            <a:off x="96905" y="-25400"/>
            <a:ext cx="0" cy="6946900"/>
          </a:xfrm>
          <a:prstGeom prst="line">
            <a:avLst/>
          </a:prstGeom>
          <a:ln w="254000">
            <a:gradFill flip="none" rotWithShape="1">
              <a:gsLst>
                <a:gs pos="12000">
                  <a:srgbClr val="A77CC1"/>
                </a:gs>
                <a:gs pos="30000">
                  <a:srgbClr val="64B09D"/>
                </a:gs>
                <a:gs pos="52000">
                  <a:srgbClr val="6497C3"/>
                </a:gs>
                <a:gs pos="86000">
                  <a:srgbClr val="C06759"/>
                </a:gs>
                <a:gs pos="70000">
                  <a:srgbClr val="F3DC7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B07CE07-8A58-24B8-30C6-AFAD4313501F}"/>
              </a:ext>
            </a:extLst>
          </p:cNvPr>
          <p:cNvSpPr txBox="1"/>
          <p:nvPr/>
        </p:nvSpPr>
        <p:spPr>
          <a:xfrm>
            <a:off x="1422767" y="1682840"/>
            <a:ext cx="50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fr-FR" spc="244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Cartographie des Soft Skills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F9839-B9F1-951B-E53C-737923F30457}"/>
              </a:ext>
            </a:extLst>
          </p:cNvPr>
          <p:cNvSpPr/>
          <p:nvPr/>
        </p:nvSpPr>
        <p:spPr>
          <a:xfrm rot="21363181">
            <a:off x="7642809" y="330278"/>
            <a:ext cx="2056564" cy="865020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srgbClr val="BD6558"/>
                </a:solidFill>
                <a:latin typeface="Calibri" panose="020F0502020204030204"/>
              </a:rPr>
              <a:t>Sensibilité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96F4F-7DFC-A0C2-AD24-CE36C8652448}"/>
              </a:ext>
            </a:extLst>
          </p:cNvPr>
          <p:cNvSpPr/>
          <p:nvPr/>
        </p:nvSpPr>
        <p:spPr>
          <a:xfrm>
            <a:off x="7752528" y="1670540"/>
            <a:ext cx="2056564" cy="833942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srgbClr val="F2DD7E"/>
                </a:solidFill>
                <a:latin typeface="Calibri" panose="020F0502020204030204"/>
              </a:rPr>
              <a:t>Exploration</a:t>
            </a:r>
            <a:endParaRPr lang="fr-FR" sz="1463" b="1" spc="244" dirty="0">
              <a:solidFill>
                <a:srgbClr val="F2DD7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C6C03-F13E-CBF0-8746-D4450ADB2ADF}"/>
              </a:ext>
            </a:extLst>
          </p:cNvPr>
          <p:cNvSpPr/>
          <p:nvPr/>
        </p:nvSpPr>
        <p:spPr>
          <a:xfrm>
            <a:off x="7752528" y="2979724"/>
            <a:ext cx="2056564" cy="833943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srgbClr val="6397C3"/>
                </a:solidFill>
                <a:latin typeface="Calibri" panose="020F0502020204030204"/>
              </a:rPr>
              <a:t>Ressources</a:t>
            </a:r>
            <a:endParaRPr lang="fr-FR" sz="1463" b="1" spc="244" dirty="0">
              <a:solidFill>
                <a:srgbClr val="6397C3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7F86C-87D0-662C-FD93-01ACE276B5D9}"/>
              </a:ext>
            </a:extLst>
          </p:cNvPr>
          <p:cNvSpPr/>
          <p:nvPr/>
        </p:nvSpPr>
        <p:spPr>
          <a:xfrm>
            <a:off x="7752528" y="4288909"/>
            <a:ext cx="2056564" cy="833943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srgbClr val="64B09D"/>
                </a:solidFill>
                <a:latin typeface="Calibri" panose="020F0502020204030204"/>
              </a:rPr>
              <a:t>Unité</a:t>
            </a:r>
            <a:endParaRPr lang="fr-FR" sz="1463" b="1" spc="244" dirty="0">
              <a:solidFill>
                <a:srgbClr val="64B09D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B8E50F-94E0-0E4A-D248-FC2C23C90AB3}"/>
              </a:ext>
            </a:extLst>
          </p:cNvPr>
          <p:cNvSpPr/>
          <p:nvPr/>
        </p:nvSpPr>
        <p:spPr>
          <a:xfrm>
            <a:off x="7825263" y="5598093"/>
            <a:ext cx="2056564" cy="833943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srgbClr val="A77CC1"/>
                </a:solidFill>
                <a:latin typeface="Calibri" panose="020F0502020204030204"/>
              </a:rPr>
              <a:t>Mode de vie</a:t>
            </a:r>
            <a:endParaRPr lang="fr-FR" sz="1463" b="1" spc="244" dirty="0">
              <a:solidFill>
                <a:srgbClr val="A77CC1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998C3-0E0E-D705-2EE7-478A64FAD892}"/>
              </a:ext>
            </a:extLst>
          </p:cNvPr>
          <p:cNvSpPr/>
          <p:nvPr/>
        </p:nvSpPr>
        <p:spPr>
          <a:xfrm>
            <a:off x="454115" y="5161484"/>
            <a:ext cx="2056572" cy="1270552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26851E-6741-A56C-42CE-DA9122014833}"/>
              </a:ext>
            </a:extLst>
          </p:cNvPr>
          <p:cNvSpPr/>
          <p:nvPr/>
        </p:nvSpPr>
        <p:spPr>
          <a:xfrm>
            <a:off x="454115" y="6193460"/>
            <a:ext cx="2056561" cy="238576"/>
          </a:xfrm>
          <a:prstGeom prst="rect">
            <a:avLst/>
          </a:prstGeom>
          <a:solidFill>
            <a:srgbClr val="6397C3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463" i="1" dirty="0">
                <a:solidFill>
                  <a:prstClr val="white"/>
                </a:solidFill>
                <a:latin typeface="Calibri" panose="020F0502020204030204"/>
              </a:rPr>
              <a:t>La science du visible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D2B1656-C958-2765-7170-134BEB53A10A}"/>
              </a:ext>
            </a:extLst>
          </p:cNvPr>
          <p:cNvSpPr txBox="1"/>
          <p:nvPr/>
        </p:nvSpPr>
        <p:spPr>
          <a:xfrm rot="996639">
            <a:off x="2667240" y="5289997"/>
            <a:ext cx="116063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Créativité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98B732E-07F5-0510-EA85-BFF3853F1527}"/>
              </a:ext>
            </a:extLst>
          </p:cNvPr>
          <p:cNvSpPr txBox="1"/>
          <p:nvPr/>
        </p:nvSpPr>
        <p:spPr>
          <a:xfrm rot="658745">
            <a:off x="503063" y="3424752"/>
            <a:ext cx="1547668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Management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82FD797-3506-959D-FFDC-02E1678D4224}"/>
              </a:ext>
            </a:extLst>
          </p:cNvPr>
          <p:cNvSpPr txBox="1"/>
          <p:nvPr/>
        </p:nvSpPr>
        <p:spPr>
          <a:xfrm>
            <a:off x="1776373" y="4551103"/>
            <a:ext cx="97174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Analyse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92F7ED-CDB3-4EC9-DCDB-78827FEBC51E}"/>
              </a:ext>
            </a:extLst>
          </p:cNvPr>
          <p:cNvSpPr txBox="1"/>
          <p:nvPr/>
        </p:nvSpPr>
        <p:spPr>
          <a:xfrm rot="20869651">
            <a:off x="6494186" y="6235829"/>
            <a:ext cx="78733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Stress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7F0BD17-5F33-7AFA-FDD8-0CD5A4298E29}"/>
              </a:ext>
            </a:extLst>
          </p:cNvPr>
          <p:cNvSpPr txBox="1"/>
          <p:nvPr/>
        </p:nvSpPr>
        <p:spPr>
          <a:xfrm rot="20869651">
            <a:off x="3032338" y="5977521"/>
            <a:ext cx="133530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Relationnel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24F7006-B2CE-D2AB-2D3F-829EFC20E2C4}"/>
              </a:ext>
            </a:extLst>
          </p:cNvPr>
          <p:cNvSpPr txBox="1"/>
          <p:nvPr/>
        </p:nvSpPr>
        <p:spPr>
          <a:xfrm rot="2085301">
            <a:off x="6702990" y="5451820"/>
            <a:ext cx="101822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Solitude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01D1924-0E8B-B2CC-3A0C-20B31A28E874}"/>
              </a:ext>
            </a:extLst>
          </p:cNvPr>
          <p:cNvSpPr txBox="1"/>
          <p:nvPr/>
        </p:nvSpPr>
        <p:spPr>
          <a:xfrm rot="824908">
            <a:off x="6190454" y="4017099"/>
            <a:ext cx="94590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Énergie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E0A031D-B846-CD03-ABBF-96560FE5E14E}"/>
              </a:ext>
            </a:extLst>
          </p:cNvPr>
          <p:cNvSpPr txBox="1"/>
          <p:nvPr/>
        </p:nvSpPr>
        <p:spPr>
          <a:xfrm rot="21007118">
            <a:off x="5008989" y="4440895"/>
            <a:ext cx="98456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Logique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29373AC-B6F9-BB87-66AB-9F3A03B7FF2E}"/>
              </a:ext>
            </a:extLst>
          </p:cNvPr>
          <p:cNvSpPr txBox="1"/>
          <p:nvPr/>
        </p:nvSpPr>
        <p:spPr>
          <a:xfrm rot="21031186">
            <a:off x="6450230" y="4629199"/>
            <a:ext cx="125611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Conviction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301F85C-9D3A-C485-3CAD-EA0A365C6B92}"/>
              </a:ext>
            </a:extLst>
          </p:cNvPr>
          <p:cNvSpPr txBox="1"/>
          <p:nvPr/>
        </p:nvSpPr>
        <p:spPr>
          <a:xfrm rot="1852608">
            <a:off x="4633633" y="6112249"/>
            <a:ext cx="116891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Altruisme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ECB10FE-5B2A-B034-9F0D-6AE26C4D8DEA}"/>
              </a:ext>
            </a:extLst>
          </p:cNvPr>
          <p:cNvSpPr txBox="1"/>
          <p:nvPr/>
        </p:nvSpPr>
        <p:spPr>
          <a:xfrm rot="1101887">
            <a:off x="5035985" y="5401885"/>
            <a:ext cx="147348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Organisation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19E2320-0909-E2C0-DF33-0EC5915B953E}"/>
              </a:ext>
            </a:extLst>
          </p:cNvPr>
          <p:cNvSpPr txBox="1"/>
          <p:nvPr/>
        </p:nvSpPr>
        <p:spPr>
          <a:xfrm rot="152976">
            <a:off x="3279350" y="4367922"/>
            <a:ext cx="136338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impartialité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D76E5690-237C-C74A-4AB0-87989C769050}"/>
              </a:ext>
            </a:extLst>
          </p:cNvPr>
          <p:cNvSpPr/>
          <p:nvPr/>
        </p:nvSpPr>
        <p:spPr>
          <a:xfrm>
            <a:off x="-72420" y="2435451"/>
            <a:ext cx="6894016" cy="68389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500001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42950">
              <a:defRPr/>
            </a:pPr>
            <a:r>
              <a:rPr lang="fr-FR" sz="2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Un outil </a:t>
            </a:r>
            <a:r>
              <a:rPr lang="fr-FR" sz="2800" dirty="0">
                <a:gradFill>
                  <a:gsLst>
                    <a:gs pos="23000">
                      <a:srgbClr val="A77CC1"/>
                    </a:gs>
                    <a:gs pos="38000">
                      <a:srgbClr val="64B09D"/>
                    </a:gs>
                    <a:gs pos="55000">
                      <a:srgbClr val="6497C3"/>
                    </a:gs>
                    <a:gs pos="74000">
                      <a:srgbClr val="C06759"/>
                    </a:gs>
                    <a:gs pos="63000">
                      <a:srgbClr val="F3DC7E"/>
                    </a:gs>
                  </a:gsLst>
                  <a:path path="circle">
                    <a:fillToRect l="100000" t="100000"/>
                  </a:path>
                </a:gradFill>
                <a:latin typeface="Calibri" panose="020F0502020204030204"/>
              </a:rPr>
              <a:t>innovant</a:t>
            </a:r>
            <a:r>
              <a:rPr lang="fr-FR" sz="2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et </a:t>
            </a:r>
            <a:r>
              <a:rPr lang="fr-FR" sz="2800" b="1" dirty="0">
                <a:gradFill>
                  <a:gsLst>
                    <a:gs pos="23000">
                      <a:srgbClr val="A77CC1"/>
                    </a:gs>
                    <a:gs pos="38000">
                      <a:srgbClr val="64B09D"/>
                    </a:gs>
                    <a:gs pos="55000">
                      <a:srgbClr val="6497C3"/>
                    </a:gs>
                    <a:gs pos="74000">
                      <a:srgbClr val="C06759"/>
                    </a:gs>
                    <a:gs pos="63000">
                      <a:srgbClr val="F3DC7E"/>
                    </a:gs>
                  </a:gsLst>
                  <a:path path="circle">
                    <a:fillToRect l="100000" t="100000"/>
                  </a:path>
                </a:gradFill>
                <a:latin typeface="Calibri" panose="020F0502020204030204"/>
              </a:rPr>
              <a:t>breveté</a:t>
            </a:r>
            <a:r>
              <a:rPr lang="fr-FR" sz="28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à votre service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CF09747-63E6-2F72-429B-0DE8CF34AD38}"/>
              </a:ext>
            </a:extLst>
          </p:cNvPr>
          <p:cNvSpPr txBox="1"/>
          <p:nvPr/>
        </p:nvSpPr>
        <p:spPr>
          <a:xfrm rot="21102061">
            <a:off x="335575" y="4198386"/>
            <a:ext cx="136979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Subjectivité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1C0656-EED1-0E47-59DB-D68ED92E38A7}"/>
              </a:ext>
            </a:extLst>
          </p:cNvPr>
          <p:cNvSpPr txBox="1"/>
          <p:nvPr/>
        </p:nvSpPr>
        <p:spPr>
          <a:xfrm rot="21281538">
            <a:off x="3848342" y="4975647"/>
            <a:ext cx="112402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Cohésion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5EBD78C-EA93-AC7A-02EB-456D82DDB390}"/>
              </a:ext>
            </a:extLst>
          </p:cNvPr>
          <p:cNvSpPr/>
          <p:nvPr/>
        </p:nvSpPr>
        <p:spPr>
          <a:xfrm>
            <a:off x="3922854" y="3235684"/>
            <a:ext cx="3967113" cy="68389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0399994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260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alibri" panose="020F0502020204030204"/>
              </a:rPr>
              <a:t>+30 Soft Skills évaluées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64DD0F-D2AE-7D48-DD98-C2B12F12AC87}"/>
              </a:ext>
            </a:extLst>
          </p:cNvPr>
          <p:cNvSpPr txBox="1"/>
          <p:nvPr/>
        </p:nvSpPr>
        <p:spPr>
          <a:xfrm rot="20769143">
            <a:off x="2557675" y="3723374"/>
            <a:ext cx="110261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>
              <a:defRPr/>
            </a:pPr>
            <a:r>
              <a:rPr lang="fr-FR" sz="1950" dirty="0">
                <a:solidFill>
                  <a:srgbClr val="44546A">
                    <a:lumMod val="60000"/>
                    <a:lumOff val="40000"/>
                    <a:alpha val="32011"/>
                  </a:srgbClr>
                </a:solidFill>
                <a:latin typeface="Calibri" panose="020F0502020204030204"/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293672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76A248F-9AC0-2883-A43E-6DCD418DF7EC}"/>
              </a:ext>
            </a:extLst>
          </p:cNvPr>
          <p:cNvCxnSpPr>
            <a:cxnSpLocks/>
          </p:cNvCxnSpPr>
          <p:nvPr/>
        </p:nvCxnSpPr>
        <p:spPr>
          <a:xfrm>
            <a:off x="96905" y="-88900"/>
            <a:ext cx="0" cy="7048500"/>
          </a:xfrm>
          <a:prstGeom prst="line">
            <a:avLst/>
          </a:prstGeom>
          <a:ln w="254000">
            <a:gradFill flip="none" rotWithShape="1">
              <a:gsLst>
                <a:gs pos="12000">
                  <a:srgbClr val="A77CC1"/>
                </a:gs>
                <a:gs pos="30000">
                  <a:srgbClr val="64B09D"/>
                </a:gs>
                <a:gs pos="52000">
                  <a:srgbClr val="6497C3"/>
                </a:gs>
                <a:gs pos="86000">
                  <a:srgbClr val="C06759"/>
                </a:gs>
                <a:gs pos="70000">
                  <a:srgbClr val="F3DC7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0AE0EC1C-FC1A-3678-7229-8CC2C196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03383" y="3650007"/>
            <a:ext cx="1314574" cy="1314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8032E2-7316-DF60-6174-4C01189D574A}"/>
              </a:ext>
            </a:extLst>
          </p:cNvPr>
          <p:cNvSpPr/>
          <p:nvPr/>
        </p:nvSpPr>
        <p:spPr>
          <a:xfrm>
            <a:off x="7234481" y="5107860"/>
            <a:ext cx="2478390" cy="1422228"/>
          </a:xfrm>
          <a:prstGeom prst="rect">
            <a:avLst/>
          </a:prstGeom>
          <a:solidFill>
            <a:srgbClr val="ECECEC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146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F7C975-3D32-1E31-A5F2-2603EBBB9AB7}"/>
              </a:ext>
            </a:extLst>
          </p:cNvPr>
          <p:cNvSpPr txBox="1"/>
          <p:nvPr/>
        </p:nvSpPr>
        <p:spPr>
          <a:xfrm>
            <a:off x="7300684" y="5228500"/>
            <a:ext cx="1959664" cy="12926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fr-FR" sz="1300" dirty="0">
                <a:latin typeface="Calibri" panose="020F0502020204030204"/>
              </a:rPr>
              <a:t>Mehdi</a:t>
            </a:r>
          </a:p>
          <a:p>
            <a:pPr defTabSz="742950">
              <a:defRPr/>
            </a:pPr>
            <a:r>
              <a:rPr lang="fr-FR" sz="1300" dirty="0">
                <a:latin typeface="Calibri" panose="020F0502020204030204"/>
              </a:rPr>
              <a:t>Izilink – SERUM Profiling</a:t>
            </a:r>
          </a:p>
          <a:p>
            <a:pPr defTabSz="742950">
              <a:defRPr/>
            </a:pPr>
            <a:r>
              <a:rPr lang="fr-FR" sz="1300" dirty="0">
                <a:latin typeface="Calibri" panose="020F0502020204030204"/>
              </a:rPr>
              <a:t>Master Trainer SERUM</a:t>
            </a:r>
          </a:p>
          <a:p>
            <a:pPr defTabSz="742950">
              <a:defRPr/>
            </a:pPr>
            <a:r>
              <a:rPr lang="fr-FR" sz="1300" dirty="0">
                <a:latin typeface="Calibri" panose="020F0502020204030204"/>
              </a:rPr>
              <a:t>06.75.32.34.76</a:t>
            </a:r>
          </a:p>
          <a:p>
            <a:pPr defTabSz="742950">
              <a:defRPr/>
            </a:pPr>
            <a:r>
              <a:rPr lang="fr-FR" sz="1300" dirty="0" err="1">
                <a:latin typeface="Calibri" panose="020F0502020204030204"/>
              </a:rPr>
              <a:t>contact@izilink.f</a:t>
            </a:r>
            <a:r>
              <a:rPr lang="fr-FR" sz="1300" dirty="0">
                <a:latin typeface="Calibri" panose="020F0502020204030204"/>
              </a:rPr>
              <a:t>r</a:t>
            </a:r>
          </a:p>
          <a:p>
            <a:pPr defTabSz="742950">
              <a:defRPr/>
            </a:pPr>
            <a:r>
              <a:rPr lang="fr-FR" sz="1300" dirty="0">
                <a:latin typeface="Calibri" panose="020F0502020204030204"/>
              </a:rPr>
              <a:t>https://izilink.fr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D77745-BFFA-5AF1-4A91-C9A6A9D158E7}"/>
              </a:ext>
            </a:extLst>
          </p:cNvPr>
          <p:cNvSpPr/>
          <p:nvPr/>
        </p:nvSpPr>
        <p:spPr>
          <a:xfrm>
            <a:off x="5538576" y="1246724"/>
            <a:ext cx="2519089" cy="1021497"/>
          </a:xfrm>
          <a:prstGeom prst="rect">
            <a:avLst/>
          </a:prstGeom>
          <a:solidFill>
            <a:srgbClr val="3C485A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Outil pédagogique</a:t>
            </a:r>
            <a:endParaRPr lang="fr-FR" sz="1463" b="1" spc="244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0EA6A-B2C7-093D-8076-C6E9EEEBDAB2}"/>
              </a:ext>
            </a:extLst>
          </p:cNvPr>
          <p:cNvSpPr/>
          <p:nvPr/>
        </p:nvSpPr>
        <p:spPr>
          <a:xfrm>
            <a:off x="3982805" y="1715055"/>
            <a:ext cx="2519089" cy="1021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Recrutement</a:t>
            </a:r>
            <a:endParaRPr lang="fr-FR" sz="1463" b="1" spc="24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54CFA3-E5CF-34A5-AE44-8B2964A2588F}"/>
              </a:ext>
            </a:extLst>
          </p:cNvPr>
          <p:cNvSpPr/>
          <p:nvPr/>
        </p:nvSpPr>
        <p:spPr>
          <a:xfrm>
            <a:off x="4916022" y="2692114"/>
            <a:ext cx="2519089" cy="1021497"/>
          </a:xfrm>
          <a:prstGeom prst="rect">
            <a:avLst/>
          </a:prstGeom>
          <a:solidFill>
            <a:srgbClr val="64B09D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Management</a:t>
            </a:r>
            <a:endParaRPr lang="fr-FR" sz="1463" b="1" spc="24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4BD04F-723B-DF4A-5656-23520C876A5B}"/>
              </a:ext>
            </a:extLst>
          </p:cNvPr>
          <p:cNvSpPr/>
          <p:nvPr/>
        </p:nvSpPr>
        <p:spPr>
          <a:xfrm>
            <a:off x="3417336" y="3126748"/>
            <a:ext cx="2519089" cy="1021497"/>
          </a:xfrm>
          <a:prstGeom prst="rect">
            <a:avLst/>
          </a:prstGeom>
          <a:solidFill>
            <a:srgbClr val="6397C3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Gestion des conflits</a:t>
            </a:r>
            <a:endParaRPr lang="fr-FR" sz="1463" b="1" spc="24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F12741-3B63-1F73-ADF9-28FAA09F236C}"/>
              </a:ext>
            </a:extLst>
          </p:cNvPr>
          <p:cNvSpPr/>
          <p:nvPr/>
        </p:nvSpPr>
        <p:spPr>
          <a:xfrm>
            <a:off x="4441531" y="4116075"/>
            <a:ext cx="2519089" cy="1021497"/>
          </a:xfrm>
          <a:prstGeom prst="rect">
            <a:avLst/>
          </a:prstGeom>
          <a:solidFill>
            <a:srgbClr val="BD6558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Gestion des équipes</a:t>
            </a:r>
            <a:endParaRPr lang="fr-FR" sz="1463" b="1" spc="244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962B9A7-54B7-8155-FE96-E4D01B7E9053}"/>
              </a:ext>
            </a:extLst>
          </p:cNvPr>
          <p:cNvCxnSpPr>
            <a:cxnSpLocks/>
          </p:cNvCxnSpPr>
          <p:nvPr/>
        </p:nvCxnSpPr>
        <p:spPr>
          <a:xfrm flipH="1">
            <a:off x="7234480" y="5148349"/>
            <a:ext cx="2480400" cy="0"/>
          </a:xfrm>
          <a:prstGeom prst="line">
            <a:avLst/>
          </a:prstGeom>
          <a:ln w="101600">
            <a:gradFill flip="none" rotWithShape="1">
              <a:gsLst>
                <a:gs pos="12000">
                  <a:srgbClr val="A77CC1"/>
                </a:gs>
                <a:gs pos="30000">
                  <a:srgbClr val="64B09D"/>
                </a:gs>
                <a:gs pos="52000">
                  <a:srgbClr val="6497C3"/>
                </a:gs>
                <a:gs pos="86000">
                  <a:srgbClr val="C06759"/>
                </a:gs>
                <a:gs pos="70000">
                  <a:srgbClr val="F3DC7E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4F048B3D-3990-7A81-419E-CB2E820D4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1315" r="21315"/>
          <a:stretch/>
        </p:blipFill>
        <p:spPr>
          <a:xfrm rot="2409010">
            <a:off x="6909763" y="-637660"/>
            <a:ext cx="4493764" cy="25670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0806F76-D732-2E8E-00E5-86FF5C50761C}"/>
              </a:ext>
            </a:extLst>
          </p:cNvPr>
          <p:cNvSpPr/>
          <p:nvPr/>
        </p:nvSpPr>
        <p:spPr>
          <a:xfrm>
            <a:off x="3345259" y="4681730"/>
            <a:ext cx="2519089" cy="1021497"/>
          </a:xfrm>
          <a:prstGeom prst="rect">
            <a:avLst/>
          </a:prstGeom>
          <a:solidFill>
            <a:srgbClr val="CAB186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Gestion du</a:t>
            </a:r>
          </a:p>
          <a:p>
            <a:pPr algn="ctr" defTabSz="742950">
              <a:defRPr/>
            </a:pPr>
            <a:r>
              <a:rPr lang="fr-FR" sz="1950" b="1" spc="244" dirty="0">
                <a:solidFill>
                  <a:prstClr val="black"/>
                </a:solidFill>
                <a:latin typeface="Calibri" panose="020F0502020204030204"/>
              </a:rPr>
              <a:t>stress</a:t>
            </a:r>
            <a:endParaRPr lang="fr-FR" sz="1463" b="1" spc="244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0A9C74C-1C96-D295-D025-2A93A5EA1A36}"/>
              </a:ext>
            </a:extLst>
          </p:cNvPr>
          <p:cNvGrpSpPr/>
          <p:nvPr/>
        </p:nvGrpSpPr>
        <p:grpSpPr>
          <a:xfrm>
            <a:off x="362990" y="5578525"/>
            <a:ext cx="2897653" cy="632527"/>
            <a:chOff x="4268736" y="4780575"/>
            <a:chExt cx="3566342" cy="778494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957E222-941E-7EF1-9705-C0D2D467B843}"/>
                </a:ext>
              </a:extLst>
            </p:cNvPr>
            <p:cNvSpPr txBox="1"/>
            <p:nvPr/>
          </p:nvSpPr>
          <p:spPr>
            <a:xfrm>
              <a:off x="4268736" y="4780575"/>
              <a:ext cx="3566342" cy="5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2275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En un mot </a:t>
              </a:r>
              <a:r>
                <a:rPr lang="fr-FR" sz="2275" dirty="0">
                  <a:solidFill>
                    <a:srgbClr val="FAD7A0"/>
                  </a:solidFill>
                  <a:latin typeface="Calibri" panose="020F0502020204030204"/>
                </a:rPr>
                <a:t>« </a:t>
              </a:r>
              <a:r>
                <a:rPr lang="fr-FR" sz="2275" b="1" dirty="0">
                  <a:solidFill>
                    <a:srgbClr val="FAD7A0"/>
                  </a:solidFill>
                  <a:latin typeface="Calibri" panose="020F0502020204030204"/>
                </a:rPr>
                <a:t>Efficient »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B8609AC-7D9F-EC9A-9A1D-2302F6B3B268}"/>
                </a:ext>
              </a:extLst>
            </p:cNvPr>
            <p:cNvSpPr txBox="1"/>
            <p:nvPr/>
          </p:nvSpPr>
          <p:spPr>
            <a:xfrm>
              <a:off x="4268736" y="5199207"/>
              <a:ext cx="2024065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1300" dirty="0">
                  <a:solidFill>
                    <a:srgbClr val="64B09D"/>
                  </a:solidFill>
                  <a:latin typeface="Calibri" panose="020F0502020204030204"/>
                </a:rPr>
                <a:t>Au-delà de l’efficacité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5E63995-DFFA-4787-EF67-CBE3AC37C358}"/>
              </a:ext>
            </a:extLst>
          </p:cNvPr>
          <p:cNvGrpSpPr/>
          <p:nvPr/>
        </p:nvGrpSpPr>
        <p:grpSpPr>
          <a:xfrm>
            <a:off x="350361" y="672724"/>
            <a:ext cx="3003899" cy="644420"/>
            <a:chOff x="4268736" y="4780575"/>
            <a:chExt cx="3697106" cy="793132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99227BE-49C3-8FDC-0470-48EAAB4853AB}"/>
                </a:ext>
              </a:extLst>
            </p:cNvPr>
            <p:cNvSpPr txBox="1"/>
            <p:nvPr/>
          </p:nvSpPr>
          <p:spPr>
            <a:xfrm>
              <a:off x="4268736" y="4780575"/>
              <a:ext cx="3697106" cy="5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2275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16 807 profils différents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F9EA5C1-FEEA-1E7B-C165-049AF6CB4CE5}"/>
                </a:ext>
              </a:extLst>
            </p:cNvPr>
            <p:cNvSpPr txBox="1"/>
            <p:nvPr/>
          </p:nvSpPr>
          <p:spPr>
            <a:xfrm>
              <a:off x="4321454" y="5213845"/>
              <a:ext cx="1728679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1300" dirty="0">
                  <a:solidFill>
                    <a:srgbClr val="64B09D"/>
                  </a:solidFill>
                  <a:latin typeface="Calibri" panose="020F0502020204030204"/>
                </a:rPr>
                <a:t>Unique au monde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0A7687C-4BFC-6023-3695-13B10B8E8364}"/>
              </a:ext>
            </a:extLst>
          </p:cNvPr>
          <p:cNvGrpSpPr/>
          <p:nvPr/>
        </p:nvGrpSpPr>
        <p:grpSpPr>
          <a:xfrm>
            <a:off x="362991" y="1908094"/>
            <a:ext cx="2728400" cy="632527"/>
            <a:chOff x="4268736" y="4780575"/>
            <a:chExt cx="3358031" cy="778494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0726E281-16EE-74D0-340A-6AB99D7D4B09}"/>
                </a:ext>
              </a:extLst>
            </p:cNvPr>
            <p:cNvSpPr txBox="1"/>
            <p:nvPr/>
          </p:nvSpPr>
          <p:spPr>
            <a:xfrm>
              <a:off x="4268736" y="4780575"/>
              <a:ext cx="1443236" cy="5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2275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Puissant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77D4115-A0BF-45CE-B878-8CC6EA283372}"/>
                </a:ext>
              </a:extLst>
            </p:cNvPr>
            <p:cNvSpPr txBox="1"/>
            <p:nvPr/>
          </p:nvSpPr>
          <p:spPr>
            <a:xfrm>
              <a:off x="4284234" y="5199207"/>
              <a:ext cx="3342533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1300" dirty="0">
                  <a:solidFill>
                    <a:srgbClr val="64B09D"/>
                  </a:solidFill>
                  <a:latin typeface="Calibri" panose="020F0502020204030204"/>
                </a:rPr>
                <a:t>Eprouvé et approuvé à l’international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D23224C-A7D3-4228-97EB-5F3481A67457}"/>
              </a:ext>
            </a:extLst>
          </p:cNvPr>
          <p:cNvGrpSpPr/>
          <p:nvPr/>
        </p:nvGrpSpPr>
        <p:grpSpPr>
          <a:xfrm>
            <a:off x="362991" y="4355048"/>
            <a:ext cx="2426586" cy="632527"/>
            <a:chOff x="4268736" y="4780575"/>
            <a:chExt cx="2986568" cy="778494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93C5890-2F9B-6E68-0D11-C9111580E44A}"/>
                </a:ext>
              </a:extLst>
            </p:cNvPr>
            <p:cNvSpPr txBox="1"/>
            <p:nvPr/>
          </p:nvSpPr>
          <p:spPr>
            <a:xfrm>
              <a:off x="4268736" y="4780575"/>
              <a:ext cx="2068496" cy="5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2275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Personnalisé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EFB8D41-D52C-533A-9EBE-BA9499968539}"/>
                </a:ext>
              </a:extLst>
            </p:cNvPr>
            <p:cNvSpPr txBox="1"/>
            <p:nvPr/>
          </p:nvSpPr>
          <p:spPr>
            <a:xfrm>
              <a:off x="4284234" y="5199207"/>
              <a:ext cx="2971070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1300" dirty="0">
                  <a:solidFill>
                    <a:srgbClr val="64B09D"/>
                  </a:solidFill>
                  <a:latin typeface="Calibri" panose="020F0502020204030204"/>
                </a:rPr>
                <a:t>Prestation adaptée à vos besoins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4CEBD1C-DFF6-ED80-2802-95DF559E18E2}"/>
              </a:ext>
            </a:extLst>
          </p:cNvPr>
          <p:cNvGrpSpPr/>
          <p:nvPr/>
        </p:nvGrpSpPr>
        <p:grpSpPr>
          <a:xfrm>
            <a:off x="362990" y="3131571"/>
            <a:ext cx="2097971" cy="632527"/>
            <a:chOff x="4268736" y="4780575"/>
            <a:chExt cx="2582118" cy="778494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713ED17-D173-0F9A-EE56-8F2C718BBF76}"/>
                </a:ext>
              </a:extLst>
            </p:cNvPr>
            <p:cNvSpPr txBox="1"/>
            <p:nvPr/>
          </p:nvSpPr>
          <p:spPr>
            <a:xfrm>
              <a:off x="4268736" y="4780575"/>
              <a:ext cx="949372" cy="544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2275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Agile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EEA88AD-E6BA-9CCD-AC62-92C35C6C9682}"/>
                </a:ext>
              </a:extLst>
            </p:cNvPr>
            <p:cNvSpPr txBox="1"/>
            <p:nvPr/>
          </p:nvSpPr>
          <p:spPr>
            <a:xfrm>
              <a:off x="4284234" y="5199207"/>
              <a:ext cx="2566620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defRPr/>
              </a:pPr>
              <a:r>
                <a:rPr lang="fr-FR" sz="1300" dirty="0">
                  <a:solidFill>
                    <a:srgbClr val="64B09D"/>
                  </a:solidFill>
                  <a:latin typeface="Calibri" panose="020F0502020204030204"/>
                </a:rPr>
                <a:t>Outil multitasking pour tous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672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1522</TotalTime>
  <Words>109</Words>
  <Application>Microsoft Macintosh PowerPoint</Application>
  <PresentationFormat>Format A4 (210 x 297 mm)</PresentationFormat>
  <Paragraphs>48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Balistik Balistik</dc:creator>
  <cp:lastModifiedBy>Balistik Balistik</cp:lastModifiedBy>
  <cp:revision>21</cp:revision>
  <dcterms:created xsi:type="dcterms:W3CDTF">2023-08-07T20:03:59Z</dcterms:created>
  <dcterms:modified xsi:type="dcterms:W3CDTF">2023-09-08T13:25:51Z</dcterms:modified>
</cp:coreProperties>
</file>